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3297"/>
  </p:normalViewPr>
  <p:slideViewPr>
    <p:cSldViewPr snapToGrid="0" snapToObjects="1">
      <p:cViewPr varScale="1">
        <p:scale>
          <a:sx n="87" d="100"/>
          <a:sy n="87" d="100"/>
        </p:scale>
        <p:origin x="21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 Sort 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Word Study Assessment</a:t>
            </a:r>
          </a:p>
        </p:txBody>
      </p:sp>
    </p:spTree>
    <p:extLst>
      <p:ext uri="{BB962C8B-B14F-4D97-AF65-F5344CB8AC3E}">
        <p14:creationId xmlns:p14="http://schemas.microsoft.com/office/powerpoint/2010/main" val="27391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you will take your Word Study Assessment.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Please start by writing your: </a:t>
            </a:r>
          </a:p>
          <a:p>
            <a:pPr lvl="1"/>
            <a:r>
              <a:rPr lang="en-US" sz="4000" dirty="0"/>
              <a:t> First and last name</a:t>
            </a:r>
          </a:p>
          <a:p>
            <a:pPr lvl="1"/>
            <a:r>
              <a:rPr lang="en-US" sz="4000" dirty="0"/>
              <a:t> Today’s date</a:t>
            </a:r>
          </a:p>
          <a:p>
            <a:pPr lvl="1"/>
            <a:r>
              <a:rPr lang="en-US" sz="4000"/>
              <a:t> Your number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28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on the top of your paper.</a:t>
            </a:r>
            <a:br>
              <a:rPr lang="en-US" dirty="0"/>
            </a:br>
            <a:r>
              <a:rPr lang="en-US" dirty="0"/>
              <a:t>Fill in your headers for the week.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016"/>
            <a:ext cx="7467600" cy="3951337"/>
          </a:xfrm>
        </p:spPr>
        <p:txBody>
          <a:bodyPr/>
          <a:lstStyle/>
          <a:p>
            <a:r>
              <a:rPr lang="en-US" dirty="0"/>
              <a:t>Click on the speaker to hear your words.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83F2F8-354A-BD43-B88D-8E832CF6C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move to the sentences.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346"/>
            <a:ext cx="7467600" cy="43843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 Write 3 sentences.  </a:t>
            </a:r>
          </a:p>
          <a:p>
            <a:pPr lvl="1"/>
            <a:r>
              <a:rPr lang="en-US" sz="2800" dirty="0"/>
              <a:t> One must include a </a:t>
            </a:r>
            <a:r>
              <a:rPr lang="en-US" sz="2800" b="1" dirty="0"/>
              <a:t>simile</a:t>
            </a:r>
            <a:r>
              <a:rPr lang="en-US" sz="2800" dirty="0"/>
              <a:t>. </a:t>
            </a:r>
          </a:p>
          <a:p>
            <a:pPr marL="329184" lvl="1" indent="0">
              <a:buNone/>
            </a:pPr>
            <a:endParaRPr lang="en-US" sz="2800" b="1" dirty="0"/>
          </a:p>
          <a:p>
            <a:r>
              <a:rPr lang="en-US" sz="3200" dirty="0"/>
              <a:t> Check for: 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capitalization </a:t>
            </a:r>
          </a:p>
          <a:p>
            <a:pPr lvl="1"/>
            <a:r>
              <a:rPr lang="en-US" sz="3000" dirty="0"/>
              <a:t> Proper </a:t>
            </a:r>
            <a:r>
              <a:rPr lang="en-US" sz="3000" b="1" dirty="0"/>
              <a:t>punctuation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spelling </a:t>
            </a:r>
          </a:p>
          <a:p>
            <a:pPr lvl="1"/>
            <a:endParaRPr lang="en-US" sz="3000" b="1" dirty="0"/>
          </a:p>
          <a:p>
            <a:r>
              <a:rPr lang="en-US" sz="3200" b="1" dirty="0"/>
              <a:t> </a:t>
            </a:r>
            <a:r>
              <a:rPr lang="en-US" sz="3200" dirty="0"/>
              <a:t>Hand your paper in to the classwork bin when you are finished. </a:t>
            </a:r>
            <a:endParaRPr lang="en-US" sz="3600" b="1" dirty="0"/>
          </a:p>
          <a:p>
            <a:pPr marL="329184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86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1137</TotalTime>
  <Words>104</Words>
  <Application>Microsoft Macintosh PowerPoint</Application>
  <PresentationFormat>On-screen Show (4:3)</PresentationFormat>
  <Paragraphs>19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Cambria</vt:lpstr>
      <vt:lpstr>Rage Italic</vt:lpstr>
      <vt:lpstr>Sketchbook</vt:lpstr>
      <vt:lpstr>SA Sort 30</vt:lpstr>
      <vt:lpstr>Today you will take your Word Study Assessment. </vt:lpstr>
      <vt:lpstr>Start on the top of your paper. Fill in your headers for the week.</vt:lpstr>
      <vt:lpstr>Now move to the sentences.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Sort 34</dc:title>
  <dc:creator>spfadmin</dc:creator>
  <cp:lastModifiedBy>Microsoft Office User</cp:lastModifiedBy>
  <cp:revision>17</cp:revision>
  <dcterms:created xsi:type="dcterms:W3CDTF">2018-01-31T21:57:38Z</dcterms:created>
  <dcterms:modified xsi:type="dcterms:W3CDTF">2020-01-16T17:59:41Z</dcterms:modified>
</cp:coreProperties>
</file>