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Comforta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omforta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7bed5427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7bed5427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7bed5427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7bed5427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7bed5427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7bed5427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8b2d61c3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8b2d61c3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927891a2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927891a2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6d57850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6d57850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6d57850b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6d57850b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6d57850b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6d57850b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8b2d61c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8b2d61c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6d57850b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6d57850b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7bed5427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7bed5427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7bed542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7bed542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7bed5427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7bed5427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kfritz@spfk12.org" TargetMode="External"/><Relationship Id="rId4" Type="http://schemas.openxmlformats.org/officeDocument/2006/relationships/hyperlink" Target="https://www.spfk12.org/Domain/645" TargetMode="External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spreadsheets/d/1AI36BWRMDHryU7qS5VpHx3PMePnLsRxPEVgkguJ2IqE/edit?usp=sharing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PPodWb1DDj8JS35cnAJtEBzXh0fDRZu8RIHXKDdpD8M/edit?usp=sharing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21175"/>
            <a:ext cx="8520600" cy="127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Back to School Night	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400375"/>
            <a:ext cx="8520600" cy="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</a:t>
            </a:r>
            <a:r>
              <a:rPr lang="en">
                <a:solidFill>
                  <a:srgbClr val="351C75"/>
                </a:solidFill>
              </a:rPr>
              <a:t>Tuesday, September 22, 2020</a:t>
            </a:r>
            <a:endParaRPr>
              <a:solidFill>
                <a:srgbClr val="351C75"/>
              </a:solidFill>
            </a:endParaRPr>
          </a:p>
        </p:txBody>
      </p:sp>
      <p:pic>
        <p:nvPicPr>
          <p:cNvPr descr="waving with forest critters"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450" y="2854525"/>
            <a:ext cx="2288975" cy="22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935300" y="2854525"/>
            <a:ext cx="3756600" cy="21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MRS. FRITZ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HEALTH &amp; P.E.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7:00 - 7:30 https://meet.google.com/epm-oddf-eva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McGinn PE</a:t>
            </a:r>
            <a:endParaRPr b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8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In the gym and the virtual space at McGinn, I work to incorporate a variety of lessons taking into consideration not only state and national standards, but research in areas like “brain gym” and concepts from experiential learning practices. I also incorporate Project Adventure activities, sports and fitness lessons as well as social and emotional learning theories. But most importantly I work to engage students in FUN!</a:t>
            </a:r>
            <a:endParaRPr b="1" sz="23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Bitmoji Image"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350" y="0"/>
            <a:ext cx="1438650" cy="12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Health Lesson Focus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7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A variety of health lessons are integrated into classroom and physical education time. </a:t>
            </a:r>
            <a:endParaRPr b="1" sz="20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These classes bring further focus to:</a:t>
            </a:r>
            <a:endParaRPr b="1" sz="20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omfortaa"/>
              <a:buChar char="●"/>
            </a:pPr>
            <a:r>
              <a:rPr b="1" lang="en" sz="20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Tobacco</a:t>
            </a:r>
            <a:endParaRPr b="1" sz="20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omfortaa"/>
              <a:buChar char="●"/>
            </a:pPr>
            <a:r>
              <a:rPr b="1" lang="en" sz="20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Alcohol</a:t>
            </a:r>
            <a:endParaRPr b="1" sz="20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omfortaa"/>
              <a:buChar char="●"/>
            </a:pPr>
            <a:r>
              <a:rPr b="1" lang="en" sz="20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Nutrition</a:t>
            </a:r>
            <a:endParaRPr b="1" sz="20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omfortaa"/>
              <a:buChar char="●"/>
            </a:pPr>
            <a:r>
              <a:rPr b="1" lang="en" sz="20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Wellness</a:t>
            </a:r>
            <a:endParaRPr b="1" sz="20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omfortaa"/>
              <a:buChar char="●"/>
            </a:pPr>
            <a:r>
              <a:rPr b="1" lang="en" sz="20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Safety</a:t>
            </a:r>
            <a:endParaRPr b="1" sz="20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     </a:t>
            </a:r>
            <a:endParaRPr b="1" sz="20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wash your hands"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100" y="1807875"/>
            <a:ext cx="3119200" cy="31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Assessment </a:t>
            </a:r>
            <a:endParaRPr b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63000"/>
            <a:ext cx="403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Marking Period 1:</a:t>
            </a:r>
            <a:endParaRPr b="1" sz="20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Movement locomotor / Non locomotor skills</a:t>
            </a:r>
            <a:endParaRPr b="1" sz="20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Marking Period 2:</a:t>
            </a:r>
            <a:endParaRPr b="1" sz="20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Manipulative Skills</a:t>
            </a:r>
            <a:endParaRPr b="1" sz="20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Marking Period 3:</a:t>
            </a:r>
            <a:endParaRPr b="1" sz="20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Movement Education / Rhythm</a:t>
            </a:r>
            <a:endParaRPr b="1" sz="20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6111350" y="1546900"/>
            <a:ext cx="15042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4298525" y="1085225"/>
            <a:ext cx="43899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" u="sng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Skill Grade:  Number Grade 1-4</a:t>
            </a:r>
            <a:endParaRPr b="1" u="sng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1.</a:t>
            </a:r>
            <a:r>
              <a:rPr b="1" lang="en" sz="9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	</a:t>
            </a:r>
            <a:r>
              <a:rPr b="1" lang="en" sz="1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I did not do / could not do what should be done.</a:t>
            </a:r>
            <a:endParaRPr b="1" sz="12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2.</a:t>
            </a:r>
            <a:r>
              <a:rPr b="1" lang="en" sz="9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	</a:t>
            </a:r>
            <a:r>
              <a:rPr b="1" lang="en" sz="1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There is more that I can do.</a:t>
            </a:r>
            <a:endParaRPr b="1" sz="12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3.</a:t>
            </a:r>
            <a:r>
              <a:rPr b="1" lang="en" sz="9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	</a:t>
            </a:r>
            <a:r>
              <a:rPr b="1" lang="en" sz="1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I did what was asked of me.</a:t>
            </a:r>
            <a:endParaRPr b="1" sz="12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4.</a:t>
            </a:r>
            <a:r>
              <a:rPr b="1" lang="en" sz="9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	</a:t>
            </a:r>
            <a:r>
              <a:rPr b="1" lang="en" sz="1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I did all that was asked and more.</a:t>
            </a:r>
            <a:endParaRPr b="1" sz="12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 u="sng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Participation Grade:</a:t>
            </a:r>
            <a:endParaRPr b="1" sz="1300" u="sng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·</a:t>
            </a:r>
            <a:r>
              <a:rPr b="1" lang="en" sz="9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   	</a:t>
            </a:r>
            <a:r>
              <a:rPr b="1" lang="en" sz="1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Consistently</a:t>
            </a:r>
            <a:endParaRPr b="1" sz="12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·</a:t>
            </a:r>
            <a:r>
              <a:rPr b="1" lang="en" sz="9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   	</a:t>
            </a:r>
            <a:r>
              <a:rPr b="1" lang="en" sz="1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Usually</a:t>
            </a:r>
            <a:endParaRPr b="1" sz="12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·</a:t>
            </a:r>
            <a:r>
              <a:rPr b="1" lang="en" sz="9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   	</a:t>
            </a:r>
            <a:r>
              <a:rPr b="1" lang="en" sz="1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Sometimes</a:t>
            </a:r>
            <a:endParaRPr b="1" sz="12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·</a:t>
            </a:r>
            <a:r>
              <a:rPr b="1" lang="en" sz="9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   	</a:t>
            </a:r>
            <a:r>
              <a:rPr b="1" lang="en" sz="1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Infrequently</a:t>
            </a:r>
            <a:endParaRPr b="1" sz="12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endParaRPr b="1"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700" u="sng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2"/>
              </a:solidFill>
            </a:endParaRPr>
          </a:p>
        </p:txBody>
      </p:sp>
      <p:pic>
        <p:nvPicPr>
          <p:cNvPr descr="Bitmoji Image"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825" y="127325"/>
            <a:ext cx="1425925" cy="12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164950"/>
            <a:ext cx="8520600" cy="8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366FF"/>
                </a:solidFill>
                <a:latin typeface="Comfortaa"/>
                <a:ea typeface="Comfortaa"/>
                <a:cs typeface="Comfortaa"/>
                <a:sym typeface="Comfortaa"/>
              </a:rPr>
              <a:t>Physical Education Events</a:t>
            </a:r>
            <a:endParaRPr sz="3000">
              <a:solidFill>
                <a:srgbClr val="3366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995100"/>
            <a:ext cx="403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6111350" y="1546900"/>
            <a:ext cx="15042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625" y="1231838"/>
            <a:ext cx="2859350" cy="285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7750" y="1469263"/>
            <a:ext cx="2785700" cy="23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y questions"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6525" y="56017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Mrs. Fritz </a:t>
            </a:r>
            <a:endParaRPr b="1" sz="3200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Email -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kfritz@spfk12.org</a:t>
            </a:r>
            <a:r>
              <a:rPr lang="en" sz="2000"/>
              <a:t> 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School Phone Number</a:t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908 -223-5281 x 1641 Available by phone when hybrid learning begins.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Mrs. Fritz Teacher Page </a:t>
            </a:r>
            <a:r>
              <a:rPr lang="en" sz="2000"/>
              <a:t>     </a:t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you got it boss"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1075" y="2571750"/>
            <a:ext cx="2228000" cy="22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 little about me. </a:t>
            </a:r>
            <a:endParaRPr b="1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8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50">
                <a:solidFill>
                  <a:srgbClr val="274E13"/>
                </a:solidFill>
                <a:highlight>
                  <a:srgbClr val="6AA84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2000">
                <a:solidFill>
                  <a:srgbClr val="274E13"/>
                </a:solidFill>
                <a:highlight>
                  <a:srgbClr val="6AA84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2000">
                <a:solidFill>
                  <a:srgbClr val="134F5C"/>
                </a:solidFill>
                <a:highlight>
                  <a:srgbClr val="93C47D"/>
                </a:highlight>
                <a:latin typeface="Comfortaa"/>
                <a:ea typeface="Comfortaa"/>
                <a:cs typeface="Comfortaa"/>
                <a:sym typeface="Comfortaa"/>
              </a:rPr>
              <a:t> Health, fitness and nutrition has alway been a passion of mine. In July of 2000 I took an adventure to Alaska to attend the National Outdoor Leadership School (NOLS) working to achieve a certification in outdoor education. From there I focused my goals on attaining yoga teacher certification (RYT 500). After teaching yoga for a few years I decided to head back to school for a teaching degree focused in Health and Physical Education. In September of 2008 I began my journey as a teacher at McGinn Elementary School. </a:t>
            </a:r>
            <a:endParaRPr sz="2700">
              <a:solidFill>
                <a:srgbClr val="134F5C"/>
              </a:solidFill>
              <a:highlight>
                <a:srgbClr val="93C47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Bitmoji Image"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75" y="108500"/>
            <a:ext cx="1043975" cy="104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Weekly Schedule</a:t>
            </a:r>
            <a:endParaRPr b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Health &amp; Physical Education Schedule 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ee you in class"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050" y="101772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Typical Class Outline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hlink"/>
                </a:solidFill>
                <a:hlinkClick r:id="rId3"/>
              </a:rPr>
              <a:t>Mrs. Fritz Weekly Lesson Outline </a:t>
            </a:r>
            <a:endParaRPr sz="2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hand pointer"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913198" y="965200"/>
            <a:ext cx="4081525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Google Classroom</a:t>
            </a:r>
            <a:endParaRPr b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8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The Elementary Health &amp; Physical Education Department offers a Google Classroom for each section we teach. We also host a Resource page for students to visit for extra and alternative  activities. </a:t>
            </a:r>
            <a:endParaRPr b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welcome"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6775" y="2332325"/>
            <a:ext cx="2670450" cy="26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2:00 - 3:00</a:t>
            </a:r>
            <a:endParaRPr b="1" sz="32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Afternoon Enrichment </a:t>
            </a:r>
            <a:endParaRPr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This is a space where we will explore new ideas and activities. </a:t>
            </a:r>
            <a:endParaRPr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Learning space, Masks, Pod limitations will all be considered when designing an activity so we can best serve all who attend. </a:t>
            </a:r>
            <a:endParaRPr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>
                <a:solidFill>
                  <a:srgbClr val="1155CC"/>
                </a:solidFill>
              </a:rPr>
              <a:t>2:00 - 2:30</a:t>
            </a:r>
            <a:endParaRPr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>
                <a:solidFill>
                  <a:srgbClr val="1155CC"/>
                </a:solidFill>
              </a:rPr>
              <a:t>2:30 - 3:00</a:t>
            </a:r>
            <a:endParaRPr>
              <a:solidFill>
                <a:srgbClr val="1155CC"/>
              </a:solidFill>
            </a:endParaRPr>
          </a:p>
        </p:txBody>
      </p:sp>
      <p:pic>
        <p:nvPicPr>
          <p:cNvPr descr="Bitmoji Image"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8700" y="2504100"/>
            <a:ext cx="2639400" cy="26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What Is PE? </a:t>
            </a:r>
            <a:endParaRPr b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017725"/>
            <a:ext cx="8520600" cy="39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Physical educations, also known as PE or Phys. Ed is a planned, sequential, standards-base program of curricula and instruction designed to develop motor skills, knowledge, and behaviors for active living, physical fitness, sportsmanship, self-efficacy and emotional intelligence.   </a:t>
            </a:r>
            <a:endParaRPr b="1" sz="25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Bitmoji Image"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0550" y="2571750"/>
            <a:ext cx="2571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Focuses In Elementary PE</a:t>
            </a:r>
            <a:endParaRPr b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6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Elementary Physical Education </a:t>
            </a:r>
            <a:r>
              <a:rPr b="1" lang="en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focuses on motor skills and coordination, and keeps activities short and engaging. </a:t>
            </a:r>
            <a:endParaRPr b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Promotes personal responsibility, </a:t>
            </a:r>
            <a:endParaRPr b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rules, and safety. </a:t>
            </a:r>
            <a:endParaRPr b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Uses collaboration and tandem exercises </a:t>
            </a:r>
            <a:endParaRPr b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to increase confidence</a:t>
            </a:r>
            <a:endParaRPr b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descr="teamwork"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050" y="2179425"/>
            <a:ext cx="2782850" cy="27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