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81" r:id="rId4"/>
    <p:sldMasterId id="2147483682" r:id="rId5"/>
    <p:sldMasterId id="2147483683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y="5143500" cx="9144000"/>
  <p:notesSz cx="6858000" cy="9144000"/>
  <p:embeddedFontLst>
    <p:embeddedFont>
      <p:font typeface="Bad Script"/>
      <p:regular r:id="rId18"/>
    </p:embeddedFont>
    <p:embeddedFont>
      <p:font typeface="Comfortaa"/>
      <p:regular r:id="rId19"/>
      <p:bold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omfortaa-bold.fntdata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4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2.xml"/><Relationship Id="rId19" Type="http://schemas.openxmlformats.org/officeDocument/2006/relationships/font" Target="fonts/Comfortaa-regular.fntdata"/><Relationship Id="rId6" Type="http://schemas.openxmlformats.org/officeDocument/2006/relationships/slideMaster" Target="slideMasters/slideMaster3.xml"/><Relationship Id="rId18" Type="http://schemas.openxmlformats.org/officeDocument/2006/relationships/font" Target="fonts/BadScript-regular.fntdata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593f7f9906_5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2" name="Google Shape;172;g593f7f9906_5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631d56f31b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631d56f31b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631d56f31b_7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631d56f31b_7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593f7f9906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593f7f9906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631d56f31b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631d56f31b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6e2f32e0cb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6e2f32e0cb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631d56f31b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631d56f31b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6e492f7f0b_6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6e492f7f0b_6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6e492f7f0b_6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6e492f7f0b_6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6e492f7f0b_6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Google Shape;280;g6e492f7f0b_6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2pPr>
            <a:lvl3pPr indent="0"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3pPr>
            <a:lvl4pPr indent="0"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4pPr>
            <a:lvl5pPr indent="0"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5pPr>
            <a:lvl6pPr indent="0"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6pPr>
            <a:lvl7pPr indent="0"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7pPr>
            <a:lvl8pPr indent="0"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8pPr>
            <a:lvl9pPr indent="0"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indent="0"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indent="0"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indent="0"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indent="0"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indent="0"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indent="0"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indent="0"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2pPr>
            <a:lvl3pPr indent="0"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3pPr>
            <a:lvl4pPr indent="0"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4pPr>
            <a:lvl5pPr indent="0"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5pPr>
            <a:lvl6pPr indent="0"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6pPr>
            <a:lvl7pPr indent="0"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7pPr>
            <a:lvl8pPr indent="0"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8pPr>
            <a:lvl9pPr indent="0"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indent="0"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indent="0"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indent="0"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indent="0"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indent="0"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indent="0"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indent="0"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indent="0"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indent="0"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indent="0"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indent="0"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indent="0"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indent="0"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indent="0"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 column 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2pPr>
            <a:lvl3pPr indent="0"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3pPr>
            <a:lvl4pPr indent="0"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4pPr>
            <a:lvl5pPr indent="0"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5pPr>
            <a:lvl6pPr indent="0"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6pPr>
            <a:lvl7pPr indent="0"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7pPr>
            <a:lvl8pPr indent="0"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8pPr>
            <a:lvl9pPr indent="0"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 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2pPr>
            <a:lvl3pPr indent="0"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3pPr>
            <a:lvl4pPr indent="0"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4pPr>
            <a:lvl5pPr indent="0"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5pPr>
            <a:lvl6pPr indent="0"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6pPr>
            <a:lvl7pPr indent="0"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7pPr>
            <a:lvl8pPr indent="0"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8pPr>
            <a:lvl9pPr indent="0"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 title and 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2pPr>
            <a:lvl3pPr indent="0"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3pPr>
            <a:lvl4pPr indent="0"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4pPr>
            <a:lvl5pPr indent="0"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5pPr>
            <a:lvl6pPr indent="0"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6pPr>
            <a:lvl7pPr indent="0"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7pPr>
            <a:lvl8pPr indent="0"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8pPr>
            <a:lvl9pPr indent="0"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 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2pPr>
            <a:lvl3pPr indent="0"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3pPr>
            <a:lvl4pPr indent="0"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4pPr>
            <a:lvl5pPr indent="0"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5pPr>
            <a:lvl6pPr indent="0"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6pPr>
            <a:lvl7pPr indent="0"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7pPr>
            <a:lvl8pPr indent="0"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8pPr>
            <a:lvl9pPr indent="0"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6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6"/>
          <p:cNvSpPr txBox="1"/>
          <p:nvPr>
            <p:ph idx="1" type="body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" name="Google Shape;104;p26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6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6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7"/>
          <p:cNvSpPr txBox="1"/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7"/>
          <p:cNvSpPr txBox="1"/>
          <p:nvPr>
            <p:ph idx="1" type="subTitle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10" name="Google Shape;110;p27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27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27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8"/>
          <p:cNvSpPr txBox="1"/>
          <p:nvPr>
            <p:ph type="title"/>
          </p:nvPr>
        </p:nvSpPr>
        <p:spPr>
          <a:xfrm>
            <a:off x="722313" y="3305175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28"/>
          <p:cNvSpPr txBox="1"/>
          <p:nvPr>
            <p:ph idx="1" type="body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16" name="Google Shape;116;p28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8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8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9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29"/>
          <p:cNvSpPr txBox="1"/>
          <p:nvPr>
            <p:ph idx="1" type="body"/>
          </p:nvPr>
        </p:nvSpPr>
        <p:spPr>
          <a:xfrm>
            <a:off x="457200" y="1200150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22" name="Google Shape;122;p29"/>
          <p:cNvSpPr txBox="1"/>
          <p:nvPr>
            <p:ph idx="2" type="body"/>
          </p:nvPr>
        </p:nvSpPr>
        <p:spPr>
          <a:xfrm>
            <a:off x="4648200" y="1200150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23" name="Google Shape;123;p29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29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9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30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30"/>
          <p:cNvSpPr txBox="1"/>
          <p:nvPr>
            <p:ph idx="1" type="body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9" name="Google Shape;129;p30"/>
          <p:cNvSpPr txBox="1"/>
          <p:nvPr>
            <p:ph idx="2" type="body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30" name="Google Shape;130;p30"/>
          <p:cNvSpPr txBox="1"/>
          <p:nvPr>
            <p:ph idx="3" type="body"/>
          </p:nvPr>
        </p:nvSpPr>
        <p:spPr>
          <a:xfrm>
            <a:off x="4645025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31" name="Google Shape;131;p30"/>
          <p:cNvSpPr txBox="1"/>
          <p:nvPr>
            <p:ph idx="4" type="body"/>
          </p:nvPr>
        </p:nvSpPr>
        <p:spPr>
          <a:xfrm>
            <a:off x="4645025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32" name="Google Shape;132;p30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30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30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1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31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31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31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2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32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32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3"/>
          <p:cNvSpPr txBox="1"/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33"/>
          <p:cNvSpPr txBox="1"/>
          <p:nvPr>
            <p:ph idx="1" type="body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47" name="Google Shape;147;p33"/>
          <p:cNvSpPr txBox="1"/>
          <p:nvPr>
            <p:ph idx="2" type="body"/>
          </p:nvPr>
        </p:nvSpPr>
        <p:spPr>
          <a:xfrm>
            <a:off x="457200" y="1076325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48" name="Google Shape;148;p33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33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33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4"/>
          <p:cNvSpPr txBox="1"/>
          <p:nvPr>
            <p:ph type="title"/>
          </p:nvPr>
        </p:nvSpPr>
        <p:spPr>
          <a:xfrm>
            <a:off x="1792288" y="3600450"/>
            <a:ext cx="5486400" cy="42505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34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4" name="Google Shape;154;p34"/>
          <p:cNvSpPr txBox="1"/>
          <p:nvPr>
            <p:ph idx="1" type="body"/>
          </p:nvPr>
        </p:nvSpPr>
        <p:spPr>
          <a:xfrm>
            <a:off x="1792288" y="4025503"/>
            <a:ext cx="5486400" cy="6036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55" name="Google Shape;155;p34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34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34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5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35"/>
          <p:cNvSpPr txBox="1"/>
          <p:nvPr>
            <p:ph idx="1" type="body"/>
          </p:nvPr>
        </p:nvSpPr>
        <p:spPr>
          <a:xfrm rot="5400000">
            <a:off x="2874764" y="-1217414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1" name="Google Shape;161;p35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35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35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6"/>
          <p:cNvSpPr txBox="1"/>
          <p:nvPr>
            <p:ph type="title"/>
          </p:nvPr>
        </p:nvSpPr>
        <p:spPr>
          <a:xfrm rot="5400000">
            <a:off x="5463778" y="1371600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36"/>
          <p:cNvSpPr txBox="1"/>
          <p:nvPr>
            <p:ph idx="1" type="body"/>
          </p:nvPr>
        </p:nvSpPr>
        <p:spPr>
          <a:xfrm rot="5400000">
            <a:off x="1272778" y="-609599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7" name="Google Shape;167;p36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8" name="Google Shape;168;p36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9" name="Google Shape;169;p36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indent="0"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indent="0"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indent="0"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indent="0"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indent="0"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indent="0"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indent="0"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5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7" name="Google Shape;97;p25"/>
          <p:cNvSpPr txBox="1"/>
          <p:nvPr>
            <p:ph idx="1" type="body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8" name="Google Shape;98;p25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9" name="Google Shape;99;p25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0" name="Google Shape;100;p25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6.png"/><Relationship Id="rId13" Type="http://schemas.openxmlformats.org/officeDocument/2006/relationships/image" Target="../media/image7.png"/><Relationship Id="rId1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8.png"/><Relationship Id="rId15" Type="http://schemas.openxmlformats.org/officeDocument/2006/relationships/image" Target="../media/image9.png"/><Relationship Id="rId14" Type="http://schemas.openxmlformats.org/officeDocument/2006/relationships/image" Target="../media/image10.png"/><Relationship Id="rId5" Type="http://schemas.openxmlformats.org/officeDocument/2006/relationships/image" Target="../media/image1.png"/><Relationship Id="rId6" Type="http://schemas.openxmlformats.org/officeDocument/2006/relationships/image" Target="../media/image4.png"/><Relationship Id="rId7" Type="http://schemas.openxmlformats.org/officeDocument/2006/relationships/image" Target="../media/image3.png"/><Relationship Id="rId8" Type="http://schemas.openxmlformats.org/officeDocument/2006/relationships/image" Target="../media/image1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Relationship Id="rId3" Type="http://schemas.openxmlformats.org/officeDocument/2006/relationships/slide" Target="/ppt/slides/slide2.xml"/></Relationships>
</file>

<file path=ppt/slides/_rels/slide2.xml.rels><?xml version="1.0" encoding="UTF-8" standalone="yes"?><Relationships xmlns="http://schemas.openxmlformats.org/package/2006/relationships"><Relationship Id="rId20" Type="http://schemas.openxmlformats.org/officeDocument/2006/relationships/hyperlink" Target="https://youtu.be/rR95Cbcjzus" TargetMode="External"/><Relationship Id="rId11" Type="http://schemas.openxmlformats.org/officeDocument/2006/relationships/slide" Target="/ppt/slides/slide3.xml"/><Relationship Id="rId22" Type="http://schemas.openxmlformats.org/officeDocument/2006/relationships/hyperlink" Target="https://www.youtube.com/watch?v=LGqBQrUYua4&amp;feature=youtu.be" TargetMode="External"/><Relationship Id="rId10" Type="http://schemas.openxmlformats.org/officeDocument/2006/relationships/hyperlink" Target="https://www.youtube.com/watch?v=gD-h0HGurg8" TargetMode="External"/><Relationship Id="rId21" Type="http://schemas.openxmlformats.org/officeDocument/2006/relationships/hyperlink" Target="https://www.youtube.com/watch?v=JCq1XFDVZA4&amp;feature=youtu.be" TargetMode="External"/><Relationship Id="rId13" Type="http://schemas.openxmlformats.org/officeDocument/2006/relationships/hyperlink" Target="https://www.youtube.com/watch?v=0onPTEpShPU&amp;feature=youtu.be" TargetMode="External"/><Relationship Id="rId12" Type="http://schemas.openxmlformats.org/officeDocument/2006/relationships/hyperlink" Target="https://www.youtube.com/watch?v=0onPTEpShPU&amp;feature=youtu.be" TargetMode="External"/><Relationship Id="rId23" Type="http://schemas.openxmlformats.org/officeDocument/2006/relationships/hyperlink" Target="https://www.youtube.com/watch?v=RVYwunbpMHA&amp;feature=youtu.be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7.xml"/><Relationship Id="rId4" Type="http://schemas.openxmlformats.org/officeDocument/2006/relationships/slide" Target="/ppt/slides/slide3.xml"/><Relationship Id="rId9" Type="http://schemas.openxmlformats.org/officeDocument/2006/relationships/hyperlink" Target="https://www.youtube.com/watch?v=V6pZyY6mM3g" TargetMode="External"/><Relationship Id="rId15" Type="http://schemas.openxmlformats.org/officeDocument/2006/relationships/hyperlink" Target="https://www.khanacademy.org/math/arithmetic/arith-decimals/arith-review-dividing-decimals/v/dividing-decimals" TargetMode="External"/><Relationship Id="rId14" Type="http://schemas.openxmlformats.org/officeDocument/2006/relationships/hyperlink" Target="https://www.khanacademy.org/math/arithmetic/arith-decimals/arith-review-dividing-decimals/v/long-division-with-decimals" TargetMode="External"/><Relationship Id="rId17" Type="http://schemas.openxmlformats.org/officeDocument/2006/relationships/hyperlink" Target="https://www.khanacademy.org/math/arithmetic/arith-decimals/arith-review-multiplying-decimals/v/developing-strategies-for-multiplying-decimals" TargetMode="External"/><Relationship Id="rId16" Type="http://schemas.openxmlformats.org/officeDocument/2006/relationships/slide" Target="/ppt/slides/slide3.xml"/><Relationship Id="rId5" Type="http://schemas.openxmlformats.org/officeDocument/2006/relationships/hyperlink" Target="http://www.math-play.com/decimal-math-games.html" TargetMode="External"/><Relationship Id="rId19" Type="http://schemas.openxmlformats.org/officeDocument/2006/relationships/hyperlink" Target="https://youtu.be/Uf-Rl1e2I4Q" TargetMode="External"/><Relationship Id="rId6" Type="http://schemas.openxmlformats.org/officeDocument/2006/relationships/hyperlink" Target="http://www.math-play.com/Decimals-Jeopardy/decimals-jeopardy-game.html" TargetMode="External"/><Relationship Id="rId18" Type="http://schemas.openxmlformats.org/officeDocument/2006/relationships/hyperlink" Target="https://www.khanacademy.org/math/arithmetic/arith-decimals/arith-review-multiplying-decimals/v/more-intuition-on-multiplying-decimals" TargetMode="External"/><Relationship Id="rId7" Type="http://schemas.openxmlformats.org/officeDocument/2006/relationships/hyperlink" Target="https://youtu.be/rR95Cbcjzus" TargetMode="External"/><Relationship Id="rId8" Type="http://schemas.openxmlformats.org/officeDocument/2006/relationships/slide" Target="/ppt/slides/slide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slide" Target="/ppt/slides/slide2.xml"/><Relationship Id="rId4" Type="http://schemas.openxmlformats.org/officeDocument/2006/relationships/image" Target="../media/image28.png"/><Relationship Id="rId5" Type="http://schemas.openxmlformats.org/officeDocument/2006/relationships/image" Target="../media/image2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slide" Target="/ppt/slides/slide2.xml"/><Relationship Id="rId4" Type="http://schemas.openxmlformats.org/officeDocument/2006/relationships/image" Target="../media/image2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5" Type="http://schemas.openxmlformats.org/officeDocument/2006/relationships/image" Target="../media/image2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slide" Target="/ppt/slides/slide2.xml"/><Relationship Id="rId4" Type="http://schemas.openxmlformats.org/officeDocument/2006/relationships/image" Target="../media/image2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6.png"/><Relationship Id="rId4" Type="http://schemas.openxmlformats.org/officeDocument/2006/relationships/image" Target="../media/image2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0.png"/><Relationship Id="rId4" Type="http://schemas.openxmlformats.org/officeDocument/2006/relationships/image" Target="../media/image25.png"/><Relationship Id="rId5" Type="http://schemas.openxmlformats.org/officeDocument/2006/relationships/image" Target="../media/image22.png"/><Relationship Id="rId6" Type="http://schemas.openxmlformats.org/officeDocument/2006/relationships/image" Target="../media/image19.png"/><Relationship Id="rId7" Type="http://schemas.openxmlformats.org/officeDocument/2006/relationships/image" Target="../media/image1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4.png"/><Relationship Id="rId6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1C4587"/>
        </a:solid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7"/>
          <p:cNvSpPr txBox="1"/>
          <p:nvPr/>
        </p:nvSpPr>
        <p:spPr>
          <a:xfrm>
            <a:off x="1530675" y="1140225"/>
            <a:ext cx="6112500" cy="278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Bad Script"/>
              <a:buNone/>
            </a:pPr>
            <a:r>
              <a:rPr b="1" lang="en" sz="5000">
                <a:solidFill>
                  <a:srgbClr val="FFFF00"/>
                </a:solidFill>
                <a:latin typeface="Bad Script"/>
                <a:ea typeface="Bad Script"/>
                <a:cs typeface="Bad Script"/>
                <a:sym typeface="Bad Script"/>
              </a:rPr>
              <a:t>Decimal Ops</a:t>
            </a:r>
            <a:endParaRPr b="1" sz="5000">
              <a:solidFill>
                <a:srgbClr val="FFFF00"/>
              </a:solidFill>
              <a:latin typeface="Bad Script"/>
              <a:ea typeface="Bad Script"/>
              <a:cs typeface="Bad Script"/>
              <a:sym typeface="Bad Script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Bad Script"/>
              <a:buNone/>
            </a:pPr>
            <a:r>
              <a:rPr b="1" lang="en" sz="3600">
                <a:solidFill>
                  <a:srgbClr val="FFFF00"/>
                </a:solidFill>
                <a:latin typeface="Bad Script"/>
                <a:ea typeface="Bad Script"/>
                <a:cs typeface="Bad Script"/>
                <a:sym typeface="Bad Script"/>
              </a:rPr>
              <a:t>Notes, Videos &amp; Games</a:t>
            </a:r>
            <a:endParaRPr b="1" sz="3600">
              <a:solidFill>
                <a:srgbClr val="FFFF00"/>
              </a:solidFill>
              <a:latin typeface="Bad Script"/>
              <a:ea typeface="Bad Script"/>
              <a:cs typeface="Bad Script"/>
              <a:sym typeface="Bad Script"/>
            </a:endParaRPr>
          </a:p>
        </p:txBody>
      </p:sp>
      <p:pic>
        <p:nvPicPr>
          <p:cNvPr id="175" name="Google Shape;175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29000" y="2173434"/>
            <a:ext cx="527774" cy="4930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3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30687" y="2793700"/>
            <a:ext cx="298305" cy="45128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3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718792" y="635200"/>
            <a:ext cx="1117500" cy="48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3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2198709">
            <a:off x="2350306" y="527799"/>
            <a:ext cx="527771" cy="5048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3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 rot="-2154952">
            <a:off x="1674500" y="3780587"/>
            <a:ext cx="48577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37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162637" y="3923600"/>
            <a:ext cx="581025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37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731350" y="2400250"/>
            <a:ext cx="714967" cy="699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37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3282300" y="866950"/>
            <a:ext cx="242525" cy="2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37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4746975" y="3974562"/>
            <a:ext cx="858650" cy="3159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37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4233937" y="700658"/>
            <a:ext cx="527774" cy="3586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37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1795675" y="1286450"/>
            <a:ext cx="333961" cy="5048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37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6901335" y="1414525"/>
            <a:ext cx="374995" cy="4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37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6502929" y="3592353"/>
            <a:ext cx="773400" cy="50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37"/>
          <p:cNvSpPr txBox="1"/>
          <p:nvPr/>
        </p:nvSpPr>
        <p:spPr>
          <a:xfrm>
            <a:off x="3410600" y="4440200"/>
            <a:ext cx="5733900" cy="62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C27BA0"/>
                </a:solidFill>
                <a:latin typeface="Bad Script"/>
                <a:ea typeface="Bad Script"/>
                <a:cs typeface="Bad Script"/>
                <a:sym typeface="Bad Script"/>
              </a:rPr>
              <a:t>View in PRESENT MODE</a:t>
            </a:r>
            <a:endParaRPr b="1" sz="3000">
              <a:solidFill>
                <a:srgbClr val="C27BA0"/>
              </a:solidFill>
              <a:latin typeface="Bad Script"/>
              <a:ea typeface="Bad Script"/>
              <a:cs typeface="Bad Script"/>
              <a:sym typeface="Bad Scrip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D9EAD3"/>
        </a:solidFill>
      </p:bgPr>
    </p:bg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46">
            <a:hlinkClick action="ppaction://hlinksldjump" r:id="rId3"/>
          </p:cNvPr>
          <p:cNvSpPr txBox="1"/>
          <p:nvPr/>
        </p:nvSpPr>
        <p:spPr>
          <a:xfrm>
            <a:off x="7978000" y="3989850"/>
            <a:ext cx="1069200" cy="1098300"/>
          </a:xfrm>
          <a:prstGeom prst="rect">
            <a:avLst/>
          </a:prstGeom>
          <a:solidFill>
            <a:srgbClr val="0097A7"/>
          </a:solidFill>
          <a:ln cap="flat" cmpd="sng" w="9525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Click here to go back to T</a:t>
            </a:r>
            <a:r>
              <a:rPr b="1" lang="en"/>
              <a:t>able of Contents</a:t>
            </a:r>
            <a:endParaRPr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D9D2E9"/>
        </a:solidFill>
      </p:bgPr>
    </p:bg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8"/>
          <p:cNvSpPr txBox="1"/>
          <p:nvPr>
            <p:ph idx="1" type="body"/>
          </p:nvPr>
        </p:nvSpPr>
        <p:spPr>
          <a:xfrm>
            <a:off x="0" y="0"/>
            <a:ext cx="4496700" cy="5143500"/>
          </a:xfrm>
          <a:prstGeom prst="rect">
            <a:avLst/>
          </a:prstGeom>
          <a:solidFill>
            <a:srgbClr val="C9DAF8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351C75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351C75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351C75"/>
                </a:solidFill>
                <a:latin typeface="Comfortaa"/>
                <a:ea typeface="Comfortaa"/>
                <a:cs typeface="Comfortaa"/>
                <a:sym typeface="Comfortaa"/>
              </a:rPr>
              <a:t>Benchmark Decimals, Fractions, &amp; Percents</a:t>
            </a:r>
            <a:endParaRPr b="1" sz="1200">
              <a:solidFill>
                <a:srgbClr val="351C75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200"/>
              <a:buFont typeface="Comfortaa"/>
              <a:buChar char="●"/>
            </a:pPr>
            <a:r>
              <a:rPr b="1" lang="en" sz="1200" u="sng">
                <a:solidFill>
                  <a:schemeClr val="hlink"/>
                </a:solidFill>
                <a:latin typeface="Comfortaa"/>
                <a:ea typeface="Comfortaa"/>
                <a:cs typeface="Comfortaa"/>
                <a:sym typeface="Comfortaa"/>
                <a:hlinkClick action="ppaction://hlinksldjump" r:id="rId3"/>
              </a:rPr>
              <a:t>Notes &amp; Practice</a:t>
            </a:r>
            <a:endParaRPr b="1" sz="1200">
              <a:solidFill>
                <a:srgbClr val="351C75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351C75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351C75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351C75"/>
                </a:solidFill>
                <a:latin typeface="Comfortaa"/>
                <a:ea typeface="Comfortaa"/>
                <a:cs typeface="Comfortaa"/>
                <a:sym typeface="Comfortaa"/>
              </a:rPr>
              <a:t>Decimals -- All Operations	</a:t>
            </a:r>
            <a:endParaRPr b="1" sz="1200">
              <a:solidFill>
                <a:srgbClr val="351C75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Char char="●"/>
            </a:pPr>
            <a:r>
              <a:rPr b="1" lang="en" sz="1200" u="sng">
                <a:solidFill>
                  <a:schemeClr val="hlink"/>
                </a:solidFill>
                <a:latin typeface="Comfortaa"/>
                <a:ea typeface="Comfortaa"/>
                <a:cs typeface="Comfortaa"/>
                <a:sym typeface="Comfortaa"/>
                <a:hlinkClick action="ppaction://hlinksldjump" r:id="rId4"/>
              </a:rPr>
              <a:t>Notes page</a:t>
            </a:r>
            <a:endParaRPr b="1" sz="1200">
              <a:solidFill>
                <a:schemeClr val="accent5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Char char="●"/>
            </a:pPr>
            <a:r>
              <a:rPr b="1" lang="en" sz="1200" u="sng">
                <a:solidFill>
                  <a:schemeClr val="hlink"/>
                </a:solidFill>
                <a:latin typeface="Comfortaa"/>
                <a:ea typeface="Comfortaa"/>
                <a:cs typeface="Comfortaa"/>
                <a:sym typeface="Comfortaa"/>
                <a:hlinkClick r:id="rId5"/>
              </a:rPr>
              <a:t>Online Games</a:t>
            </a:r>
            <a:endParaRPr b="1" sz="1200">
              <a:solidFill>
                <a:schemeClr val="accent5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Char char="●"/>
            </a:pPr>
            <a:r>
              <a:rPr b="1" lang="en" sz="1200" u="sng">
                <a:solidFill>
                  <a:schemeClr val="hlink"/>
                </a:solidFill>
                <a:latin typeface="Comfortaa"/>
                <a:ea typeface="Comfortaa"/>
                <a:cs typeface="Comfortaa"/>
                <a:sym typeface="Comfortaa"/>
                <a:hlinkClick r:id="rId6"/>
              </a:rPr>
              <a:t>Online Decimal Jeopardy +-*</a:t>
            </a:r>
            <a:endParaRPr b="1" sz="1200">
              <a:solidFill>
                <a:schemeClr val="accent5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Char char="●"/>
            </a:pPr>
            <a:r>
              <a:rPr b="1" lang="en" sz="1200" u="sng">
                <a:solidFill>
                  <a:schemeClr val="hlink"/>
                </a:solidFill>
                <a:latin typeface="Comfortaa"/>
                <a:ea typeface="Comfortaa"/>
                <a:cs typeface="Comfortaa"/>
                <a:sym typeface="Comfortaa"/>
                <a:hlinkClick r:id="rId7"/>
              </a:rPr>
              <a:t>Song</a:t>
            </a:r>
            <a:endParaRPr b="1" sz="1200">
              <a:solidFill>
                <a:schemeClr val="accent5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20124D"/>
                </a:solidFill>
                <a:latin typeface="Comfortaa"/>
                <a:ea typeface="Comfortaa"/>
                <a:cs typeface="Comfortaa"/>
                <a:sym typeface="Comfortaa"/>
              </a:rPr>
              <a:t>Decimal Addition &amp; Subtraction</a:t>
            </a:r>
            <a:endParaRPr b="1" sz="1200">
              <a:solidFill>
                <a:srgbClr val="20124D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Char char="●"/>
            </a:pPr>
            <a:r>
              <a:rPr b="1" lang="en" sz="1200" u="sng">
                <a:solidFill>
                  <a:schemeClr val="hlink"/>
                </a:solidFill>
                <a:latin typeface="Comfortaa"/>
                <a:ea typeface="Comfortaa"/>
                <a:cs typeface="Comfortaa"/>
                <a:sym typeface="Comfortaa"/>
                <a:hlinkClick action="ppaction://hlinksldjump" r:id="rId8"/>
              </a:rPr>
              <a:t>Notes</a:t>
            </a:r>
            <a:endParaRPr b="1" sz="1200">
              <a:solidFill>
                <a:srgbClr val="20124D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Char char="●"/>
            </a:pPr>
            <a:r>
              <a:rPr lang="en" sz="1200" u="sng">
                <a:solidFill>
                  <a:schemeClr val="hlink"/>
                </a:solidFill>
                <a:latin typeface="Comfortaa"/>
                <a:ea typeface="Comfortaa"/>
                <a:cs typeface="Comfortaa"/>
                <a:sym typeface="Comfortaa"/>
                <a:hlinkClick r:id="rId9"/>
              </a:rPr>
              <a:t>Song</a:t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Char char="●"/>
            </a:pPr>
            <a:r>
              <a:rPr lang="en" sz="1200" u="sng">
                <a:solidFill>
                  <a:schemeClr val="hlink"/>
                </a:solidFill>
                <a:latin typeface="Comfortaa"/>
                <a:ea typeface="Comfortaa"/>
                <a:cs typeface="Comfortaa"/>
                <a:sym typeface="Comfortaa"/>
                <a:hlinkClick r:id="rId10"/>
              </a:rPr>
              <a:t>Video</a:t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20124D"/>
                </a:solidFill>
                <a:latin typeface="Comfortaa"/>
                <a:ea typeface="Comfortaa"/>
                <a:cs typeface="Comfortaa"/>
                <a:sym typeface="Comfortaa"/>
              </a:rPr>
              <a:t>Decimal Division</a:t>
            </a:r>
            <a:endParaRPr b="1" sz="1200">
              <a:solidFill>
                <a:srgbClr val="20124D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Char char="●"/>
            </a:pPr>
            <a:r>
              <a:rPr b="1" lang="en" sz="1200" u="sng">
                <a:solidFill>
                  <a:schemeClr val="hlink"/>
                </a:solidFill>
                <a:latin typeface="Comfortaa"/>
                <a:ea typeface="Comfortaa"/>
                <a:cs typeface="Comfortaa"/>
                <a:sym typeface="Comfortaa"/>
                <a:hlinkClick action="ppaction://hlinksldjump" r:id="rId11"/>
              </a:rPr>
              <a:t>Notes</a:t>
            </a:r>
            <a:endParaRPr b="1" sz="1200">
              <a:solidFill>
                <a:srgbClr val="20124D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Char char="●"/>
            </a:pPr>
            <a:r>
              <a:rPr lang="en" sz="1200" u="sng">
                <a:solidFill>
                  <a:schemeClr val="hlink"/>
                </a:solidFill>
                <a:latin typeface="Comfortaa"/>
                <a:ea typeface="Comfortaa"/>
                <a:cs typeface="Comfortaa"/>
                <a:sym typeface="Comfortaa"/>
                <a:hlinkClick r:id="rId12"/>
              </a:rPr>
              <a:t>So</a:t>
            </a:r>
            <a:r>
              <a:rPr lang="en" sz="1200" u="sng">
                <a:solidFill>
                  <a:schemeClr val="hlink"/>
                </a:solidFill>
                <a:latin typeface="Comfortaa"/>
                <a:ea typeface="Comfortaa"/>
                <a:cs typeface="Comfortaa"/>
                <a:sym typeface="Comfortaa"/>
                <a:hlinkClick r:id="rId13"/>
              </a:rPr>
              <a:t>ng</a:t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Char char="●"/>
            </a:pPr>
            <a:r>
              <a:rPr lang="en" sz="1200" u="sng">
                <a:solidFill>
                  <a:schemeClr val="hlink"/>
                </a:solidFill>
                <a:latin typeface="Comfortaa"/>
                <a:ea typeface="Comfortaa"/>
                <a:cs typeface="Comfortaa"/>
                <a:sym typeface="Comfortaa"/>
                <a:hlinkClick r:id="rId14"/>
              </a:rPr>
              <a:t>Video 1</a:t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Char char="●"/>
            </a:pPr>
            <a:r>
              <a:rPr lang="en" sz="1200" u="sng">
                <a:solidFill>
                  <a:schemeClr val="hlink"/>
                </a:solidFill>
                <a:latin typeface="Comfortaa"/>
                <a:ea typeface="Comfortaa"/>
                <a:cs typeface="Comfortaa"/>
                <a:sym typeface="Comfortaa"/>
                <a:hlinkClick r:id="rId15"/>
              </a:rPr>
              <a:t>Video 2</a:t>
            </a:r>
            <a:endParaRPr b="1" sz="1400">
              <a:solidFill>
                <a:srgbClr val="20124D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94" name="Google Shape;194;p38"/>
          <p:cNvSpPr txBox="1"/>
          <p:nvPr/>
        </p:nvSpPr>
        <p:spPr>
          <a:xfrm>
            <a:off x="4572000" y="572700"/>
            <a:ext cx="4572000" cy="45708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>
              <a:solidFill>
                <a:srgbClr val="20124D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rgbClr val="20124D"/>
                </a:solidFill>
                <a:latin typeface="Comfortaa"/>
                <a:ea typeface="Comfortaa"/>
                <a:cs typeface="Comfortaa"/>
                <a:sym typeface="Comfortaa"/>
              </a:rPr>
              <a:t>Decimal Multiplication</a:t>
            </a:r>
            <a:endParaRPr b="1" sz="1200">
              <a:solidFill>
                <a:srgbClr val="20124D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mfortaa"/>
              <a:buChar char="●"/>
            </a:pPr>
            <a:r>
              <a:rPr b="1" lang="en" sz="1200" u="sng">
                <a:solidFill>
                  <a:schemeClr val="accent5"/>
                </a:solidFill>
                <a:latin typeface="Comfortaa"/>
                <a:ea typeface="Comfortaa"/>
                <a:cs typeface="Comfortaa"/>
                <a:sym typeface="Comfortaa"/>
                <a:hlinkClick action="ppaction://hlinksldjump" r:id="rId16"/>
              </a:rPr>
              <a:t>Notes</a:t>
            </a:r>
            <a:endParaRPr b="1" sz="1200">
              <a:solidFill>
                <a:srgbClr val="20124D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mfortaa"/>
              <a:buChar char="●"/>
            </a:pPr>
            <a:r>
              <a:rPr lang="en" sz="1200" u="sng">
                <a:solidFill>
                  <a:schemeClr val="accent5"/>
                </a:solidFill>
                <a:latin typeface="Comfortaa"/>
                <a:ea typeface="Comfortaa"/>
                <a:cs typeface="Comfortaa"/>
                <a:sym typeface="Comfortaa"/>
                <a:hlinkClick r:id="rId17"/>
              </a:rPr>
              <a:t>Video -- Multiple Strategies</a:t>
            </a:r>
            <a:endParaRPr sz="12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mfortaa"/>
              <a:buChar char="●"/>
            </a:pPr>
            <a:r>
              <a:rPr lang="en" sz="1200" u="sng">
                <a:solidFill>
                  <a:schemeClr val="accent5"/>
                </a:solidFill>
                <a:latin typeface="Comfortaa"/>
                <a:ea typeface="Comfortaa"/>
                <a:cs typeface="Comfortaa"/>
                <a:sym typeface="Comfortaa"/>
                <a:hlinkClick r:id="rId18"/>
              </a:rPr>
              <a:t>Video -- Standard Strategy</a:t>
            </a:r>
            <a:endParaRPr sz="1200">
              <a:solidFill>
                <a:srgbClr val="20124D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>
              <a:solidFill>
                <a:srgbClr val="20124D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rgbClr val="20124D"/>
                </a:solidFill>
                <a:latin typeface="Comfortaa"/>
                <a:ea typeface="Comfortaa"/>
                <a:cs typeface="Comfortaa"/>
                <a:sym typeface="Comfortaa"/>
              </a:rPr>
              <a:t>Percents</a:t>
            </a:r>
            <a:endParaRPr b="1" sz="1200">
              <a:solidFill>
                <a:srgbClr val="20124D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Char char="●"/>
            </a:pPr>
            <a:r>
              <a:rPr lang="en" sz="1200" u="sng">
                <a:solidFill>
                  <a:schemeClr val="hlink"/>
                </a:solidFill>
                <a:latin typeface="Comfortaa"/>
                <a:ea typeface="Comfortaa"/>
                <a:cs typeface="Comfortaa"/>
                <a:sym typeface="Comfortaa"/>
                <a:hlinkClick r:id="rId19"/>
              </a:rPr>
              <a:t>Video -- What Percent is it?</a:t>
            </a:r>
            <a:endParaRPr sz="12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Char char="●"/>
            </a:pPr>
            <a:r>
              <a:rPr lang="en" sz="1200" u="sng">
                <a:solidFill>
                  <a:schemeClr val="hlink"/>
                </a:solidFill>
                <a:latin typeface="Comfortaa"/>
                <a:ea typeface="Comfortaa"/>
                <a:cs typeface="Comfortaa"/>
                <a:sym typeface="Comfortaa"/>
                <a:hlinkClick r:id="rId20"/>
              </a:rPr>
              <a:t>Video -- Finding Percent of a Number.</a:t>
            </a:r>
            <a:endParaRPr sz="12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rgbClr val="20124D"/>
                </a:solidFill>
                <a:latin typeface="Comfortaa"/>
                <a:ea typeface="Comfortaa"/>
                <a:cs typeface="Comfortaa"/>
                <a:sym typeface="Comfortaa"/>
              </a:rPr>
              <a:t>Traditional Long Division → Whole Numbers</a:t>
            </a:r>
            <a:endParaRPr b="1" sz="1200">
              <a:solidFill>
                <a:srgbClr val="20124D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Char char="●"/>
            </a:pPr>
            <a:r>
              <a:rPr lang="en" sz="1200" u="sng">
                <a:solidFill>
                  <a:schemeClr val="hlink"/>
                </a:solidFill>
                <a:latin typeface="Comfortaa"/>
                <a:ea typeface="Comfortaa"/>
                <a:cs typeface="Comfortaa"/>
                <a:sym typeface="Comfortaa"/>
                <a:hlinkClick r:id="rId21"/>
              </a:rPr>
              <a:t>Song</a:t>
            </a:r>
            <a:endParaRPr sz="12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omfortaa"/>
              <a:buChar char="●"/>
            </a:pPr>
            <a:r>
              <a:rPr lang="en" sz="1200" u="sng">
                <a:solidFill>
                  <a:schemeClr val="hlink"/>
                </a:solidFill>
                <a:latin typeface="Comfortaa"/>
                <a:ea typeface="Comfortaa"/>
                <a:cs typeface="Comfortaa"/>
                <a:sym typeface="Comfortaa"/>
                <a:hlinkClick r:id="rId22"/>
              </a:rPr>
              <a:t>Video</a:t>
            </a:r>
            <a:endParaRPr sz="12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rgbClr val="20124D"/>
                </a:solidFill>
                <a:latin typeface="Comfortaa"/>
                <a:ea typeface="Comfortaa"/>
                <a:cs typeface="Comfortaa"/>
                <a:sym typeface="Comfortaa"/>
              </a:rPr>
              <a:t>Traditional Multiplication </a:t>
            </a:r>
            <a:r>
              <a:rPr b="1" lang="en" sz="1200">
                <a:solidFill>
                  <a:srgbClr val="20124D"/>
                </a:solidFill>
                <a:latin typeface="Comfortaa"/>
                <a:ea typeface="Comfortaa"/>
                <a:cs typeface="Comfortaa"/>
                <a:sym typeface="Comfortaa"/>
              </a:rPr>
              <a:t> → Whole Numbers</a:t>
            </a:r>
            <a:endParaRPr b="1" sz="1200">
              <a:solidFill>
                <a:srgbClr val="20124D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mfortaa"/>
              <a:buChar char="●"/>
            </a:pPr>
            <a:r>
              <a:rPr lang="en" sz="1200" u="sng">
                <a:solidFill>
                  <a:schemeClr val="hlink"/>
                </a:solidFill>
                <a:latin typeface="Comfortaa"/>
                <a:ea typeface="Comfortaa"/>
                <a:cs typeface="Comfortaa"/>
                <a:sym typeface="Comfortaa"/>
                <a:hlinkClick r:id="rId23"/>
              </a:rPr>
              <a:t>Video</a:t>
            </a:r>
            <a:endParaRPr sz="12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0000FF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rgbClr val="FF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95" name="Google Shape;195;p38"/>
          <p:cNvSpPr txBox="1"/>
          <p:nvPr>
            <p:ph type="title"/>
          </p:nvPr>
        </p:nvSpPr>
        <p:spPr>
          <a:xfrm>
            <a:off x="2422325" y="0"/>
            <a:ext cx="4647300" cy="572700"/>
          </a:xfrm>
          <a:prstGeom prst="rect">
            <a:avLst/>
          </a:prstGeom>
          <a:solidFill>
            <a:srgbClr val="B6D7A8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mfortaa"/>
                <a:ea typeface="Comfortaa"/>
                <a:cs typeface="Comfortaa"/>
                <a:sym typeface="Comfortaa"/>
              </a:rPr>
              <a:t>Table of Contents </a:t>
            </a:r>
            <a:endParaRPr b="1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CFE2F3"/>
        </a:solidFill>
      </p:bgPr>
    </p:bg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9">
            <a:hlinkClick action="ppaction://hlinksldjump" r:id="rId3"/>
          </p:cNvPr>
          <p:cNvSpPr txBox="1"/>
          <p:nvPr/>
        </p:nvSpPr>
        <p:spPr>
          <a:xfrm>
            <a:off x="7978000" y="3989850"/>
            <a:ext cx="1069200" cy="1098300"/>
          </a:xfrm>
          <a:prstGeom prst="rect">
            <a:avLst/>
          </a:prstGeom>
          <a:solidFill>
            <a:srgbClr val="0097A7"/>
          </a:solidFill>
          <a:ln cap="flat" cmpd="sng" w="9525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Click here to go back to T</a:t>
            </a:r>
            <a:r>
              <a:rPr b="1" lang="en"/>
              <a:t>able of Contents</a:t>
            </a:r>
            <a:endParaRPr b="1"/>
          </a:p>
        </p:txBody>
      </p:sp>
      <p:pic>
        <p:nvPicPr>
          <p:cNvPr id="201" name="Google Shape;201;p3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3955912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3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63912" y="429750"/>
            <a:ext cx="4883288" cy="34557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4A86E8"/>
        </a:solidFill>
      </p:bgPr>
    </p:bg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40">
            <a:hlinkClick action="ppaction://hlinksldjump" r:id="rId3"/>
          </p:cNvPr>
          <p:cNvSpPr txBox="1"/>
          <p:nvPr/>
        </p:nvSpPr>
        <p:spPr>
          <a:xfrm>
            <a:off x="7978000" y="3989850"/>
            <a:ext cx="1069200" cy="1098300"/>
          </a:xfrm>
          <a:prstGeom prst="rect">
            <a:avLst/>
          </a:prstGeom>
          <a:solidFill>
            <a:srgbClr val="0097A7"/>
          </a:solidFill>
          <a:ln cap="flat" cmpd="sng" w="9525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Click here to go back to T</a:t>
            </a:r>
            <a:r>
              <a:rPr b="1" lang="en"/>
              <a:t>able of Contents</a:t>
            </a:r>
            <a:endParaRPr b="1"/>
          </a:p>
        </p:txBody>
      </p:sp>
      <p:pic>
        <p:nvPicPr>
          <p:cNvPr id="208" name="Google Shape;208;p4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1575" y="957663"/>
            <a:ext cx="7338200" cy="3228175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40"/>
          <p:cNvSpPr txBox="1"/>
          <p:nvPr/>
        </p:nvSpPr>
        <p:spPr>
          <a:xfrm>
            <a:off x="447475" y="222250"/>
            <a:ext cx="6168900" cy="63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</a:rPr>
              <a:t>Decimal Addition/Subtraction Practice Problems</a:t>
            </a:r>
            <a:endParaRPr sz="1800">
              <a:solidFill>
                <a:srgbClr val="FF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</a:rPr>
              <a:t>Solve each problem below and click to reveal answers!</a:t>
            </a:r>
            <a:endParaRPr sz="1800">
              <a:solidFill>
                <a:srgbClr val="FFFF00"/>
              </a:solidFill>
            </a:endParaRPr>
          </a:p>
        </p:txBody>
      </p:sp>
      <p:sp>
        <p:nvSpPr>
          <p:cNvPr id="210" name="Google Shape;210;p40"/>
          <p:cNvSpPr txBox="1"/>
          <p:nvPr/>
        </p:nvSpPr>
        <p:spPr>
          <a:xfrm>
            <a:off x="1850250" y="957675"/>
            <a:ext cx="1069200" cy="4347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40"/>
          <p:cNvSpPr txBox="1"/>
          <p:nvPr/>
        </p:nvSpPr>
        <p:spPr>
          <a:xfrm>
            <a:off x="5475550" y="945850"/>
            <a:ext cx="1069200" cy="4347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40"/>
          <p:cNvSpPr txBox="1"/>
          <p:nvPr/>
        </p:nvSpPr>
        <p:spPr>
          <a:xfrm>
            <a:off x="1850250" y="2631100"/>
            <a:ext cx="1069200" cy="4347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40"/>
          <p:cNvSpPr txBox="1"/>
          <p:nvPr/>
        </p:nvSpPr>
        <p:spPr>
          <a:xfrm>
            <a:off x="5475550" y="2600325"/>
            <a:ext cx="1069200" cy="4347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40"/>
          <p:cNvSpPr txBox="1"/>
          <p:nvPr/>
        </p:nvSpPr>
        <p:spPr>
          <a:xfrm>
            <a:off x="300650" y="4185825"/>
            <a:ext cx="6098100" cy="897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FFFF"/>
                </a:solidFill>
              </a:rPr>
              <a:t>Did you remember to LINE UP THE DECIMALS?</a:t>
            </a:r>
            <a:endParaRPr sz="20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8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8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4A86E8"/>
        </a:solidFill>
      </p:bgPr>
    </p:bg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41">
            <a:hlinkClick action="ppaction://hlinksldjump" r:id="rId3"/>
          </p:cNvPr>
          <p:cNvSpPr txBox="1"/>
          <p:nvPr/>
        </p:nvSpPr>
        <p:spPr>
          <a:xfrm>
            <a:off x="7978000" y="3989850"/>
            <a:ext cx="1069200" cy="1098300"/>
          </a:xfrm>
          <a:prstGeom prst="rect">
            <a:avLst/>
          </a:prstGeom>
          <a:solidFill>
            <a:srgbClr val="0097A7"/>
          </a:solidFill>
          <a:ln cap="flat" cmpd="sng" w="9525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Click here to go back to T</a:t>
            </a:r>
            <a:r>
              <a:rPr b="1" lang="en"/>
              <a:t>able of Contents</a:t>
            </a:r>
            <a:endParaRPr b="1"/>
          </a:p>
        </p:txBody>
      </p:sp>
      <p:sp>
        <p:nvSpPr>
          <p:cNvPr id="220" name="Google Shape;220;p41"/>
          <p:cNvSpPr txBox="1"/>
          <p:nvPr/>
        </p:nvSpPr>
        <p:spPr>
          <a:xfrm>
            <a:off x="447475" y="222250"/>
            <a:ext cx="6168900" cy="63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</a:rPr>
              <a:t>Decimal Multiplication/Division Practice Problems</a:t>
            </a:r>
            <a:endParaRPr sz="1800">
              <a:solidFill>
                <a:srgbClr val="FF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</a:rPr>
              <a:t>Solve each problem below and click to reveal answers!</a:t>
            </a:r>
            <a:endParaRPr sz="1800">
              <a:solidFill>
                <a:srgbClr val="FFFF00"/>
              </a:solidFill>
            </a:endParaRPr>
          </a:p>
        </p:txBody>
      </p:sp>
      <p:sp>
        <p:nvSpPr>
          <p:cNvPr id="221" name="Google Shape;221;p41">
            <a:hlinkClick action="ppaction://hlinksldjump" r:id="rId4"/>
          </p:cNvPr>
          <p:cNvSpPr txBox="1"/>
          <p:nvPr/>
        </p:nvSpPr>
        <p:spPr>
          <a:xfrm>
            <a:off x="300650" y="4185825"/>
            <a:ext cx="7036200" cy="897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How did you do?  Click here to review the rules for multiplication and division of decimals!</a:t>
            </a:r>
            <a:endParaRPr sz="2000">
              <a:solidFill>
                <a:srgbClr val="FFFFFF"/>
              </a:solidFill>
            </a:endParaRPr>
          </a:p>
        </p:txBody>
      </p:sp>
      <p:pic>
        <p:nvPicPr>
          <p:cNvPr id="222" name="Google Shape;222;p4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400" y="1006450"/>
            <a:ext cx="7398524" cy="3242325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p41"/>
          <p:cNvSpPr txBox="1"/>
          <p:nvPr/>
        </p:nvSpPr>
        <p:spPr>
          <a:xfrm>
            <a:off x="1992925" y="1158850"/>
            <a:ext cx="1069200" cy="4347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41"/>
          <p:cNvSpPr txBox="1"/>
          <p:nvPr/>
        </p:nvSpPr>
        <p:spPr>
          <a:xfrm>
            <a:off x="5547175" y="1113750"/>
            <a:ext cx="1069200" cy="4347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41"/>
          <p:cNvSpPr txBox="1"/>
          <p:nvPr/>
        </p:nvSpPr>
        <p:spPr>
          <a:xfrm>
            <a:off x="1814300" y="2672338"/>
            <a:ext cx="1069200" cy="4347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41"/>
          <p:cNvSpPr txBox="1"/>
          <p:nvPr/>
        </p:nvSpPr>
        <p:spPr>
          <a:xfrm>
            <a:off x="5637100" y="2751725"/>
            <a:ext cx="1069200" cy="4347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8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AD1DC"/>
        </a:solidFill>
      </p:bgPr>
    </p:bg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42">
            <a:hlinkClick action="ppaction://hlinksldjump" r:id="rId3"/>
          </p:cNvPr>
          <p:cNvSpPr txBox="1"/>
          <p:nvPr/>
        </p:nvSpPr>
        <p:spPr>
          <a:xfrm>
            <a:off x="7978000" y="3989850"/>
            <a:ext cx="1069200" cy="1098300"/>
          </a:xfrm>
          <a:prstGeom prst="rect">
            <a:avLst/>
          </a:prstGeom>
          <a:solidFill>
            <a:srgbClr val="0097A7"/>
          </a:solidFill>
          <a:ln cap="flat" cmpd="sng" w="9525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Click here to go back to T</a:t>
            </a:r>
            <a:r>
              <a:rPr b="1" lang="en"/>
              <a:t>able of Contents</a:t>
            </a:r>
            <a:endParaRPr b="1"/>
          </a:p>
        </p:txBody>
      </p:sp>
      <p:pic>
        <p:nvPicPr>
          <p:cNvPr id="232" name="Google Shape;232;p4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7200" y="562925"/>
            <a:ext cx="7535175" cy="3309300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42"/>
          <p:cNvSpPr txBox="1"/>
          <p:nvPr/>
        </p:nvSpPr>
        <p:spPr>
          <a:xfrm>
            <a:off x="227200" y="94325"/>
            <a:ext cx="8864400" cy="468600"/>
          </a:xfrm>
          <a:prstGeom prst="rect">
            <a:avLst/>
          </a:prstGeom>
          <a:solidFill>
            <a:srgbClr val="674EA7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</a:rPr>
              <a:t>Practice Word problems!  Solve each problem below and click to reveal answer!</a:t>
            </a:r>
            <a:endParaRPr sz="1800">
              <a:solidFill>
                <a:srgbClr val="FFFF00"/>
              </a:solidFill>
            </a:endParaRPr>
          </a:p>
        </p:txBody>
      </p:sp>
      <p:sp>
        <p:nvSpPr>
          <p:cNvPr id="234" name="Google Shape;234;p42"/>
          <p:cNvSpPr txBox="1"/>
          <p:nvPr/>
        </p:nvSpPr>
        <p:spPr>
          <a:xfrm>
            <a:off x="910350" y="1253000"/>
            <a:ext cx="2028600" cy="2013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21.39 ➗ 3 =</a:t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235" name="Google Shape;235;p42"/>
          <p:cNvSpPr txBox="1"/>
          <p:nvPr/>
        </p:nvSpPr>
        <p:spPr>
          <a:xfrm>
            <a:off x="4840275" y="1253000"/>
            <a:ext cx="2028600" cy="2013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49.2 </a:t>
            </a:r>
            <a:r>
              <a:rPr b="1" lang="en" sz="1800">
                <a:solidFill>
                  <a:srgbClr val="0000FF"/>
                </a:solidFill>
              </a:rPr>
              <a:t>- </a:t>
            </a:r>
            <a:r>
              <a:rPr lang="en">
                <a:solidFill>
                  <a:srgbClr val="0000FF"/>
                </a:solidFill>
              </a:rPr>
              <a:t>42.8</a:t>
            </a:r>
            <a:r>
              <a:rPr lang="en">
                <a:solidFill>
                  <a:srgbClr val="0000FF"/>
                </a:solidFill>
              </a:rPr>
              <a:t>=</a:t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236" name="Google Shape;236;p42"/>
          <p:cNvSpPr txBox="1"/>
          <p:nvPr/>
        </p:nvSpPr>
        <p:spPr>
          <a:xfrm>
            <a:off x="910350" y="2881600"/>
            <a:ext cx="2028600" cy="2013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0.85 x 2.75 </a:t>
            </a:r>
            <a:r>
              <a:rPr lang="en">
                <a:solidFill>
                  <a:srgbClr val="0000FF"/>
                </a:solidFill>
              </a:rPr>
              <a:t>=</a:t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237" name="Google Shape;237;p42"/>
          <p:cNvSpPr txBox="1"/>
          <p:nvPr/>
        </p:nvSpPr>
        <p:spPr>
          <a:xfrm>
            <a:off x="1077525" y="1262725"/>
            <a:ext cx="2163600" cy="6231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42"/>
          <p:cNvSpPr txBox="1"/>
          <p:nvPr/>
        </p:nvSpPr>
        <p:spPr>
          <a:xfrm>
            <a:off x="4933925" y="1262725"/>
            <a:ext cx="2163600" cy="6231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42"/>
          <p:cNvSpPr txBox="1"/>
          <p:nvPr/>
        </p:nvSpPr>
        <p:spPr>
          <a:xfrm>
            <a:off x="978250" y="2881600"/>
            <a:ext cx="2163600" cy="6231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42"/>
          <p:cNvSpPr txBox="1"/>
          <p:nvPr/>
        </p:nvSpPr>
        <p:spPr>
          <a:xfrm>
            <a:off x="4220125" y="2940575"/>
            <a:ext cx="3423600" cy="8559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8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8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8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CFE2F3"/>
        </a:solidFill>
      </p:bgPr>
    </p:bg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43">
            <a:hlinkClick/>
          </p:cNvPr>
          <p:cNvSpPr txBox="1"/>
          <p:nvPr/>
        </p:nvSpPr>
        <p:spPr>
          <a:xfrm>
            <a:off x="7978000" y="3989850"/>
            <a:ext cx="1069200" cy="1098300"/>
          </a:xfrm>
          <a:prstGeom prst="rect">
            <a:avLst/>
          </a:prstGeom>
          <a:solidFill>
            <a:srgbClr val="0097A7"/>
          </a:solidFill>
          <a:ln cap="flat" cmpd="sng" w="9525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Click here to go back to T</a:t>
            </a:r>
            <a:r>
              <a:rPr b="1" lang="en"/>
              <a:t>able of Contents</a:t>
            </a:r>
            <a:endParaRPr b="1"/>
          </a:p>
        </p:txBody>
      </p:sp>
      <p:pic>
        <p:nvPicPr>
          <p:cNvPr id="246" name="Google Shape;246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7525" y="60150"/>
            <a:ext cx="4645001" cy="2990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p4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7525" y="3051004"/>
            <a:ext cx="4645000" cy="2074695"/>
          </a:xfrm>
          <a:prstGeom prst="rect">
            <a:avLst/>
          </a:prstGeom>
          <a:noFill/>
          <a:ln>
            <a:noFill/>
          </a:ln>
        </p:spPr>
      </p:pic>
      <p:sp>
        <p:nvSpPr>
          <p:cNvPr id="248" name="Google Shape;248;p43"/>
          <p:cNvSpPr txBox="1"/>
          <p:nvPr/>
        </p:nvSpPr>
        <p:spPr>
          <a:xfrm>
            <a:off x="4842525" y="23450"/>
            <a:ext cx="4301400" cy="17583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4A86E8"/>
                </a:solidFill>
                <a:latin typeface="Comfortaa"/>
                <a:ea typeface="Comfortaa"/>
                <a:cs typeface="Comfortaa"/>
                <a:sym typeface="Comfortaa"/>
              </a:rPr>
              <a:t>BENCHMARK FRACTIONS, DECIMALS, &amp; PERCENTS </a:t>
            </a:r>
            <a:endParaRPr b="1" sz="2400">
              <a:solidFill>
                <a:srgbClr val="4A86E8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>
                <a:solidFill>
                  <a:srgbClr val="4A86E8"/>
                </a:solidFill>
                <a:latin typeface="Comfortaa"/>
                <a:ea typeface="Comfortaa"/>
                <a:cs typeface="Comfortaa"/>
                <a:sym typeface="Comfortaa"/>
              </a:rPr>
              <a:t>YOU SHOULD KNOW!</a:t>
            </a:r>
            <a:endParaRPr b="1" sz="2400">
              <a:solidFill>
                <a:srgbClr val="4A86E8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000">
              <a:solidFill>
                <a:srgbClr val="00FF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49" name="Google Shape;249;p43"/>
          <p:cNvSpPr txBox="1"/>
          <p:nvPr/>
        </p:nvSpPr>
        <p:spPr>
          <a:xfrm>
            <a:off x="5172800" y="3150575"/>
            <a:ext cx="2453700" cy="1597200"/>
          </a:xfrm>
          <a:prstGeom prst="rect">
            <a:avLst/>
          </a:prstGeom>
          <a:solidFill>
            <a:srgbClr val="FFFF00"/>
          </a:solidFill>
          <a:ln cap="flat" cmpd="sng" w="38100">
            <a:solidFill>
              <a:srgbClr val="A64D79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mfortaa"/>
                <a:ea typeface="Comfortaa"/>
                <a:cs typeface="Comfortaa"/>
                <a:sym typeface="Comfortaa"/>
              </a:rPr>
              <a:t>Test yourself!  Click forward to the next two slides and see if you know the BENCHMARKS!</a:t>
            </a:r>
            <a:endParaRPr sz="180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44"/>
          <p:cNvSpPr txBox="1"/>
          <p:nvPr>
            <p:ph idx="1" type="body"/>
          </p:nvPr>
        </p:nvSpPr>
        <p:spPr>
          <a:xfrm>
            <a:off x="125250" y="0"/>
            <a:ext cx="8893500" cy="1305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FFFF00"/>
                </a:solidFill>
              </a:rPr>
              <a:t>Time to Practice</a:t>
            </a:r>
            <a:r>
              <a:rPr lang="en" sz="1800">
                <a:solidFill>
                  <a:srgbClr val="00FFFF"/>
                </a:solidFill>
              </a:rPr>
              <a:t> BENCHMARK FRACTIONS, DECIMALS, PERCENTS</a:t>
            </a:r>
            <a:r>
              <a:rPr lang="en" sz="1800">
                <a:solidFill>
                  <a:srgbClr val="FFFF00"/>
                </a:solidFill>
              </a:rPr>
              <a:t> YOU SHOULD KNOW!</a:t>
            </a:r>
            <a:endParaRPr sz="1800">
              <a:solidFill>
                <a:srgbClr val="FFFF00"/>
              </a:solidFill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FFFF00"/>
                </a:solidFill>
              </a:rPr>
              <a:t>Once a fraction, decimal, or percent is revealed find the corresponding fraction, decimal or percent.</a:t>
            </a:r>
            <a:endParaRPr>
              <a:solidFill>
                <a:srgbClr val="FFFF00"/>
              </a:solidFill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00"/>
              </a:solidFill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255" name="Google Shape;255;p44"/>
          <p:cNvSpPr txBox="1"/>
          <p:nvPr/>
        </p:nvSpPr>
        <p:spPr>
          <a:xfrm>
            <a:off x="5346200" y="3116500"/>
            <a:ext cx="7297200" cy="85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56" name="Google Shape;256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77350" y="1304988"/>
            <a:ext cx="5041400" cy="599069"/>
          </a:xfrm>
          <a:prstGeom prst="rect">
            <a:avLst/>
          </a:prstGeom>
          <a:noFill/>
          <a:ln>
            <a:noFill/>
          </a:ln>
        </p:spPr>
      </p:pic>
      <p:sp>
        <p:nvSpPr>
          <p:cNvPr id="257" name="Google Shape;257;p44"/>
          <p:cNvSpPr txBox="1"/>
          <p:nvPr/>
        </p:nvSpPr>
        <p:spPr>
          <a:xfrm>
            <a:off x="4700100" y="1710275"/>
            <a:ext cx="722100" cy="48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58" name="Google Shape;258;p4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5250" y="2122294"/>
            <a:ext cx="4943475" cy="59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p4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098000" y="2895057"/>
            <a:ext cx="4905375" cy="63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4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02500" y="4499775"/>
            <a:ext cx="52197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4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931050" y="3697413"/>
            <a:ext cx="5133975" cy="638175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Google Shape;262;p44"/>
          <p:cNvSpPr txBox="1"/>
          <p:nvPr/>
        </p:nvSpPr>
        <p:spPr>
          <a:xfrm>
            <a:off x="3977350" y="1298750"/>
            <a:ext cx="1671900" cy="590400"/>
          </a:xfrm>
          <a:prstGeom prst="rect">
            <a:avLst/>
          </a:prstGeom>
          <a:solidFill>
            <a:srgbClr val="9900FF"/>
          </a:solidFill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44"/>
          <p:cNvSpPr txBox="1"/>
          <p:nvPr/>
        </p:nvSpPr>
        <p:spPr>
          <a:xfrm>
            <a:off x="5649200" y="1299725"/>
            <a:ext cx="1697700" cy="609600"/>
          </a:xfrm>
          <a:prstGeom prst="rect">
            <a:avLst/>
          </a:prstGeom>
          <a:solidFill>
            <a:srgbClr val="9900FF"/>
          </a:solidFill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44"/>
          <p:cNvSpPr txBox="1"/>
          <p:nvPr/>
        </p:nvSpPr>
        <p:spPr>
          <a:xfrm>
            <a:off x="7346900" y="1299725"/>
            <a:ext cx="1697700" cy="609600"/>
          </a:xfrm>
          <a:prstGeom prst="rect">
            <a:avLst/>
          </a:prstGeom>
          <a:solidFill>
            <a:srgbClr val="9900FF"/>
          </a:solidFill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44"/>
          <p:cNvSpPr txBox="1"/>
          <p:nvPr/>
        </p:nvSpPr>
        <p:spPr>
          <a:xfrm>
            <a:off x="126300" y="2115575"/>
            <a:ext cx="1697700" cy="6096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44"/>
          <p:cNvSpPr txBox="1"/>
          <p:nvPr/>
        </p:nvSpPr>
        <p:spPr>
          <a:xfrm>
            <a:off x="1822950" y="2112775"/>
            <a:ext cx="1697700" cy="6096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44"/>
          <p:cNvSpPr txBox="1"/>
          <p:nvPr/>
        </p:nvSpPr>
        <p:spPr>
          <a:xfrm>
            <a:off x="3520650" y="2087300"/>
            <a:ext cx="1697700" cy="6096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44"/>
          <p:cNvSpPr txBox="1"/>
          <p:nvPr/>
        </p:nvSpPr>
        <p:spPr>
          <a:xfrm>
            <a:off x="2004138" y="2913075"/>
            <a:ext cx="1697700" cy="609600"/>
          </a:xfrm>
          <a:prstGeom prst="rect">
            <a:avLst/>
          </a:prstGeom>
          <a:solidFill>
            <a:srgbClr val="00FF00"/>
          </a:solidFill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44"/>
          <p:cNvSpPr txBox="1"/>
          <p:nvPr/>
        </p:nvSpPr>
        <p:spPr>
          <a:xfrm>
            <a:off x="3701838" y="2913075"/>
            <a:ext cx="1697700" cy="609600"/>
          </a:xfrm>
          <a:prstGeom prst="rect">
            <a:avLst/>
          </a:prstGeom>
          <a:solidFill>
            <a:srgbClr val="00FF00"/>
          </a:solidFill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44"/>
          <p:cNvSpPr txBox="1"/>
          <p:nvPr/>
        </p:nvSpPr>
        <p:spPr>
          <a:xfrm>
            <a:off x="5399538" y="2887600"/>
            <a:ext cx="1697700" cy="609600"/>
          </a:xfrm>
          <a:prstGeom prst="rect">
            <a:avLst/>
          </a:prstGeom>
          <a:solidFill>
            <a:srgbClr val="00FF00"/>
          </a:solidFill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44"/>
          <p:cNvSpPr txBox="1"/>
          <p:nvPr/>
        </p:nvSpPr>
        <p:spPr>
          <a:xfrm>
            <a:off x="3951500" y="3724438"/>
            <a:ext cx="1697700" cy="609600"/>
          </a:xfrm>
          <a:prstGeom prst="rect">
            <a:avLst/>
          </a:prstGeom>
          <a:solidFill>
            <a:srgbClr val="FF00FF"/>
          </a:solidFill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44"/>
          <p:cNvSpPr txBox="1"/>
          <p:nvPr/>
        </p:nvSpPr>
        <p:spPr>
          <a:xfrm>
            <a:off x="5649200" y="3724438"/>
            <a:ext cx="1697700" cy="609600"/>
          </a:xfrm>
          <a:prstGeom prst="rect">
            <a:avLst/>
          </a:prstGeom>
          <a:solidFill>
            <a:srgbClr val="FF00FF"/>
          </a:solidFill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44"/>
          <p:cNvSpPr txBox="1"/>
          <p:nvPr/>
        </p:nvSpPr>
        <p:spPr>
          <a:xfrm>
            <a:off x="7346900" y="3698963"/>
            <a:ext cx="1697700" cy="609600"/>
          </a:xfrm>
          <a:prstGeom prst="rect">
            <a:avLst/>
          </a:prstGeom>
          <a:solidFill>
            <a:srgbClr val="FF00FF"/>
          </a:solidFill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44"/>
          <p:cNvSpPr txBox="1"/>
          <p:nvPr/>
        </p:nvSpPr>
        <p:spPr>
          <a:xfrm>
            <a:off x="202500" y="4525275"/>
            <a:ext cx="1824300" cy="609600"/>
          </a:xfrm>
          <a:prstGeom prst="rect">
            <a:avLst/>
          </a:prstGeom>
          <a:solidFill>
            <a:srgbClr val="EA9999"/>
          </a:solidFill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44"/>
          <p:cNvSpPr txBox="1"/>
          <p:nvPr/>
        </p:nvSpPr>
        <p:spPr>
          <a:xfrm>
            <a:off x="2026800" y="4525275"/>
            <a:ext cx="1697700" cy="609600"/>
          </a:xfrm>
          <a:prstGeom prst="rect">
            <a:avLst/>
          </a:prstGeom>
          <a:solidFill>
            <a:srgbClr val="EA9999"/>
          </a:solidFill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44"/>
          <p:cNvSpPr txBox="1"/>
          <p:nvPr/>
        </p:nvSpPr>
        <p:spPr>
          <a:xfrm>
            <a:off x="3724500" y="4499800"/>
            <a:ext cx="1697700" cy="609600"/>
          </a:xfrm>
          <a:prstGeom prst="rect">
            <a:avLst/>
          </a:prstGeom>
          <a:solidFill>
            <a:srgbClr val="EA9999"/>
          </a:solidFill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44">
            <a:hlinkClick/>
          </p:cNvPr>
          <p:cNvSpPr txBox="1"/>
          <p:nvPr/>
        </p:nvSpPr>
        <p:spPr>
          <a:xfrm>
            <a:off x="7978000" y="2237250"/>
            <a:ext cx="1069200" cy="1098300"/>
          </a:xfrm>
          <a:prstGeom prst="rect">
            <a:avLst/>
          </a:prstGeom>
          <a:solidFill>
            <a:srgbClr val="0097A7"/>
          </a:solidFill>
          <a:ln cap="flat" cmpd="sng" w="9525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Click here to go back to T</a:t>
            </a:r>
            <a:r>
              <a:rPr b="1" lang="en"/>
              <a:t>able of Contents</a:t>
            </a:r>
            <a:endParaRPr b="1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8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8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8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1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8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1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8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1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8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" name="Google Shape;282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4150" y="2921375"/>
            <a:ext cx="4876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p4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7925" y="4499775"/>
            <a:ext cx="4886325" cy="628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p4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2127825"/>
            <a:ext cx="5029200" cy="59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p4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315563" y="1275900"/>
            <a:ext cx="4543425" cy="657225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Google Shape;286;p45"/>
          <p:cNvSpPr txBox="1"/>
          <p:nvPr>
            <p:ph idx="1" type="body"/>
          </p:nvPr>
        </p:nvSpPr>
        <p:spPr>
          <a:xfrm>
            <a:off x="125250" y="0"/>
            <a:ext cx="8893500" cy="1305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00"/>
                </a:solidFill>
              </a:rPr>
              <a:t>Time to Practice</a:t>
            </a:r>
            <a:r>
              <a:rPr lang="en">
                <a:solidFill>
                  <a:srgbClr val="00FFFF"/>
                </a:solidFill>
              </a:rPr>
              <a:t> BENCHMARK FRACTIONS, DECIMALS, PERCENTS</a:t>
            </a:r>
            <a:r>
              <a:rPr lang="en">
                <a:solidFill>
                  <a:srgbClr val="FFFF00"/>
                </a:solidFill>
              </a:rPr>
              <a:t> YOU SHOULD KNOW!</a:t>
            </a:r>
            <a:endParaRPr>
              <a:solidFill>
                <a:srgbClr val="FFFF00"/>
              </a:solidFill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00"/>
              </a:solidFill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287" name="Google Shape;287;p45"/>
          <p:cNvSpPr txBox="1"/>
          <p:nvPr/>
        </p:nvSpPr>
        <p:spPr>
          <a:xfrm>
            <a:off x="5346200" y="3116500"/>
            <a:ext cx="7297200" cy="85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45"/>
          <p:cNvSpPr txBox="1"/>
          <p:nvPr/>
        </p:nvSpPr>
        <p:spPr>
          <a:xfrm>
            <a:off x="4700100" y="1710275"/>
            <a:ext cx="722100" cy="48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45"/>
          <p:cNvSpPr txBox="1"/>
          <p:nvPr/>
        </p:nvSpPr>
        <p:spPr>
          <a:xfrm>
            <a:off x="3951500" y="1275900"/>
            <a:ext cx="1697700" cy="628800"/>
          </a:xfrm>
          <a:prstGeom prst="rect">
            <a:avLst/>
          </a:prstGeom>
          <a:solidFill>
            <a:srgbClr val="9900FF"/>
          </a:solidFill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45"/>
          <p:cNvSpPr txBox="1"/>
          <p:nvPr/>
        </p:nvSpPr>
        <p:spPr>
          <a:xfrm>
            <a:off x="5649200" y="1299725"/>
            <a:ext cx="1697700" cy="609600"/>
          </a:xfrm>
          <a:prstGeom prst="rect">
            <a:avLst/>
          </a:prstGeom>
          <a:solidFill>
            <a:srgbClr val="9900FF"/>
          </a:solidFill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45"/>
          <p:cNvSpPr txBox="1"/>
          <p:nvPr/>
        </p:nvSpPr>
        <p:spPr>
          <a:xfrm>
            <a:off x="7346900" y="1299725"/>
            <a:ext cx="1697700" cy="609600"/>
          </a:xfrm>
          <a:prstGeom prst="rect">
            <a:avLst/>
          </a:prstGeom>
          <a:solidFill>
            <a:srgbClr val="9900FF"/>
          </a:solidFill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45"/>
          <p:cNvSpPr txBox="1"/>
          <p:nvPr/>
        </p:nvSpPr>
        <p:spPr>
          <a:xfrm>
            <a:off x="63150" y="2112775"/>
            <a:ext cx="1759800" cy="6096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45"/>
          <p:cNvSpPr txBox="1"/>
          <p:nvPr/>
        </p:nvSpPr>
        <p:spPr>
          <a:xfrm>
            <a:off x="1822950" y="2112775"/>
            <a:ext cx="1697700" cy="6096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45"/>
          <p:cNvSpPr txBox="1"/>
          <p:nvPr/>
        </p:nvSpPr>
        <p:spPr>
          <a:xfrm>
            <a:off x="3520650" y="2118288"/>
            <a:ext cx="1697700" cy="6096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45"/>
          <p:cNvSpPr txBox="1"/>
          <p:nvPr/>
        </p:nvSpPr>
        <p:spPr>
          <a:xfrm>
            <a:off x="2004138" y="2913075"/>
            <a:ext cx="1697700" cy="609600"/>
          </a:xfrm>
          <a:prstGeom prst="rect">
            <a:avLst/>
          </a:prstGeom>
          <a:solidFill>
            <a:srgbClr val="00FF00"/>
          </a:solidFill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45"/>
          <p:cNvSpPr txBox="1"/>
          <p:nvPr/>
        </p:nvSpPr>
        <p:spPr>
          <a:xfrm>
            <a:off x="3701838" y="2913075"/>
            <a:ext cx="1697700" cy="609600"/>
          </a:xfrm>
          <a:prstGeom prst="rect">
            <a:avLst/>
          </a:prstGeom>
          <a:solidFill>
            <a:srgbClr val="00FF00"/>
          </a:solidFill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45"/>
          <p:cNvSpPr txBox="1"/>
          <p:nvPr/>
        </p:nvSpPr>
        <p:spPr>
          <a:xfrm>
            <a:off x="5399538" y="2911650"/>
            <a:ext cx="1697700" cy="609600"/>
          </a:xfrm>
          <a:prstGeom prst="rect">
            <a:avLst/>
          </a:prstGeom>
          <a:solidFill>
            <a:srgbClr val="00FF00"/>
          </a:solidFill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45"/>
          <p:cNvSpPr txBox="1"/>
          <p:nvPr/>
        </p:nvSpPr>
        <p:spPr>
          <a:xfrm>
            <a:off x="329100" y="4525275"/>
            <a:ext cx="1697700" cy="609600"/>
          </a:xfrm>
          <a:prstGeom prst="rect">
            <a:avLst/>
          </a:prstGeom>
          <a:solidFill>
            <a:srgbClr val="EA9999"/>
          </a:solidFill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Google Shape;299;p45"/>
          <p:cNvSpPr txBox="1"/>
          <p:nvPr/>
        </p:nvSpPr>
        <p:spPr>
          <a:xfrm>
            <a:off x="2026800" y="4525275"/>
            <a:ext cx="1697700" cy="609600"/>
          </a:xfrm>
          <a:prstGeom prst="rect">
            <a:avLst/>
          </a:prstGeom>
          <a:solidFill>
            <a:srgbClr val="EA9999"/>
          </a:solidFill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45"/>
          <p:cNvSpPr txBox="1"/>
          <p:nvPr/>
        </p:nvSpPr>
        <p:spPr>
          <a:xfrm>
            <a:off x="3724500" y="4499775"/>
            <a:ext cx="1759800" cy="609600"/>
          </a:xfrm>
          <a:prstGeom prst="rect">
            <a:avLst/>
          </a:prstGeom>
          <a:solidFill>
            <a:srgbClr val="EA9999"/>
          </a:solidFill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45">
            <a:hlinkClick/>
          </p:cNvPr>
          <p:cNvSpPr txBox="1"/>
          <p:nvPr/>
        </p:nvSpPr>
        <p:spPr>
          <a:xfrm>
            <a:off x="7978000" y="3989850"/>
            <a:ext cx="1069200" cy="1098300"/>
          </a:xfrm>
          <a:prstGeom prst="rect">
            <a:avLst/>
          </a:prstGeom>
          <a:solidFill>
            <a:srgbClr val="0097A7"/>
          </a:solidFill>
          <a:ln cap="flat" cmpd="sng" w="9525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Click here to go back to T</a:t>
            </a:r>
            <a:r>
              <a:rPr b="1" lang="en"/>
              <a:t>able of Contents</a:t>
            </a:r>
            <a:endParaRPr b="1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8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8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8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1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8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1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8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 Black 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